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064" r:id="rId2"/>
    <p:sldId id="1065" r:id="rId3"/>
    <p:sldId id="1066" r:id="rId4"/>
    <p:sldId id="1067" r:id="rId5"/>
    <p:sldId id="106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411762"/>
            <a:ext cx="8989450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330. A KIGELH HIAM </a:t>
            </a:r>
            <a:b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MIN?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6" y="3739138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Is My Name Written There? </a:t>
            </a:r>
          </a:p>
          <a:p>
            <a:r>
              <a:rPr lang="en-US" sz="1500" dirty="0"/>
              <a:t>Luka 10:29</a:t>
            </a:r>
          </a:p>
          <a:p>
            <a:r>
              <a:rPr lang="en-US" sz="1500" dirty="0"/>
              <a:t>Mary A. Kidder, 1820-1905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6303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34901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505" y="1646920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hauhna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lunggulh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ciamtehna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kigelh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min?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12053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ciamtehna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kigelh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(v3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Kigelh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30408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505" y="850811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505" y="1801466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sehnel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thuciamtehna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san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paaksak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04211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505" y="799295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505" y="1872106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mite,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puansilh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a tee;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45640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213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330. A KIGELH HIAM  KA MIN? </vt:lpstr>
      <vt:lpstr>1</vt:lpstr>
      <vt:lpstr>Sakkik: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2018-12-14T15:23:57Z</dcterms:modified>
</cp:coreProperties>
</file>